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B309F-D446-4BCA-B305-533DACADCEEA}" type="datetimeFigureOut">
              <a:rPr lang="en-US" smtClean="0"/>
              <a:pPr>
                <a:defRPr/>
              </a:pPr>
              <a:t>8/23/2007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4730C-430E-4C62-80A6-F2F68DB37A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29A3D-CE39-4E8F-AAAD-D99842771239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1FC08-77D0-4AAC-B66C-8622DBE37B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F2781-6D23-491F-8D67-10774909300A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492-3C43-4A02-A446-B43ACAA1D3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8B78D-6E6F-461B-BDE3-D44E2D69542D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A326C-1FB2-4C42-AB15-8606F17681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45084-DE64-476F-8DDC-1DB34221A70C}" type="datetimeFigureOut">
              <a:rPr lang="en-US" smtClean="0"/>
              <a:pPr>
                <a:defRPr/>
              </a:pPr>
              <a:t>8/23/2007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C3220-FE5F-4DFE-B58C-7445542F9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DEC1E-7D0A-464B-B87C-87B8271FDC47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E69E8-1C25-4F40-892C-D1698C3357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BB139-D58D-40C0-A9A4-52B380DB40D5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158FB-692F-4358-B675-E5BF249895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76A4-19D9-4825-B9FB-E4288AD57BEC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EDCA6-67A1-45A3-888F-58F077834C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D6A1A-E0BC-48D1-AF29-C105E4AAB4F5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BEA12-5528-4A22-AF7E-6DC3FD57BA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77CFA-1B9B-4398-A1EE-D7AE5B5F682D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4A79-A26B-426A-9CC5-A147E75840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B04E2-B4F4-489A-8027-A7B68F26774B}" type="datetimeFigureOut">
              <a:rPr lang="en-US" smtClean="0"/>
              <a:pPr>
                <a:defRPr/>
              </a:pPr>
              <a:t>8/23/2007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07B9C-7DFB-4DA5-868F-8D58F4F45C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7A5E83-9B35-4756-A9BE-EDD22AA985B1}" type="datetimeFigureOut">
              <a:rPr lang="en-US" smtClean="0"/>
              <a:pPr>
                <a:defRPr/>
              </a:pPr>
              <a:t>8/23/2007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C72416-7BAC-47C3-B762-5FF842033F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2144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LB" b="1" dirty="0" smtClean="0"/>
              <a:t> </a:t>
            </a:r>
            <a:r>
              <a:rPr lang="ar-LB" b="1" dirty="0" smtClean="0">
                <a:latin typeface="Traditional Arabic" pitchFamily="2" charset="-78"/>
                <a:cs typeface="Traditional Arabic" pitchFamily="2" charset="-78"/>
              </a:rPr>
              <a:t>أنا لست إلاّ غريباً</a:t>
            </a:r>
            <a:r>
              <a:rPr lang="en-US" b="1" dirty="0" smtClean="0"/>
              <a:t>386</a:t>
            </a:r>
            <a:endParaRPr lang="en-US" b="1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42875" y="2071688"/>
            <a:ext cx="8643938" cy="3714750"/>
          </a:xfrm>
        </p:spPr>
        <p:txBody>
          <a:bodyPr/>
          <a:lstStyle/>
          <a:p>
            <a:pPr marR="0" algn="ctr" eaLnBrk="1" hangingPunct="1"/>
            <a:r>
              <a:rPr lang="ar-LB" b="1" dirty="0" smtClean="0">
                <a:solidFill>
                  <a:schemeClr val="tx1"/>
                </a:solidFill>
                <a:ea typeface="Majalla UI"/>
              </a:rPr>
              <a:t>1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أنا لستُ إلاّ غَريباً هُنا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فإنّ السَّما مَوطِني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أرى الأرضَ ليسَت سِوى بَلقَعٍ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فَدارُ العُلى مَوطِني</a:t>
            </a:r>
            <a:endParaRPr lang="en-US" b="1" dirty="0" smtClean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42875" y="928688"/>
            <a:ext cx="8786813" cy="3571875"/>
          </a:xfrm>
        </p:spPr>
        <p:txBody>
          <a:bodyPr/>
          <a:lstStyle/>
          <a:p>
            <a:pPr marR="0" algn="ctr" eaLnBrk="1" hangingPunct="1"/>
            <a:r>
              <a:rPr lang="ar-LB" b="1" dirty="0" smtClean="0">
                <a:solidFill>
                  <a:schemeClr val="tx1"/>
                </a:solidFill>
                <a:ea typeface="Majalla UI"/>
              </a:rPr>
              <a:t>2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أرى الحُزنَ والخَوفَ عِندي هُنا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فَدارُ العُلى مَوطِني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لِذلِكَ أشتاقُ أن أَرتَقي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سَريعاً إلى مَوطِني</a:t>
            </a:r>
            <a:endParaRPr lang="en-US" b="1" dirty="0" smtClean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214313" y="1071563"/>
            <a:ext cx="8643937" cy="3643312"/>
          </a:xfrm>
        </p:spPr>
        <p:txBody>
          <a:bodyPr/>
          <a:lstStyle/>
          <a:p>
            <a:pPr marR="0" algn="ctr" eaLnBrk="1" hangingPunct="1"/>
            <a:r>
              <a:rPr lang="ar-LB" b="1" dirty="0" smtClean="0">
                <a:solidFill>
                  <a:schemeClr val="tx1"/>
                </a:solidFill>
                <a:ea typeface="Majalla UI"/>
              </a:rPr>
              <a:t>3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ألا إنَّني سائِحٌ قاصِدٌ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دِيارَ السَّما مَوطِني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فلا بُدَّ أن تنتَهي غُربَتي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وأَمضي إلى مَوطِني</a:t>
            </a:r>
            <a:endParaRPr lang="en-US" b="1" dirty="0" smtClean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214313" y="1143000"/>
            <a:ext cx="8643937" cy="3571875"/>
          </a:xfrm>
        </p:spPr>
        <p:txBody>
          <a:bodyPr/>
          <a:lstStyle/>
          <a:p>
            <a:pPr marR="0" algn="ctr" eaLnBrk="1" hangingPunct="1"/>
            <a:r>
              <a:rPr lang="ar-LB" b="1" dirty="0" smtClean="0">
                <a:solidFill>
                  <a:schemeClr val="tx1"/>
                </a:solidFill>
                <a:ea typeface="Majalla UI"/>
              </a:rPr>
              <a:t>4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هُناكَ أَمامَ المُخَلِّصِ في 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دِيارِ السَّما مَوطِني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سأَلبَسُ إكليلَ مَجدٍ بَهي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وأَفرَحُ في مَوطِني</a:t>
            </a:r>
            <a:endParaRPr lang="ar-LB" b="1" dirty="0" smtClean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42875" y="1143000"/>
            <a:ext cx="8786813" cy="3429000"/>
          </a:xfrm>
        </p:spPr>
        <p:txBody>
          <a:bodyPr>
            <a:normAutofit lnSpcReduction="10000"/>
          </a:bodyPr>
          <a:lstStyle/>
          <a:p>
            <a:pPr marR="0" algn="ctr" eaLnBrk="1" hangingPunct="1"/>
            <a:r>
              <a:rPr lang="ar-LB" b="1" dirty="0" smtClean="0">
                <a:solidFill>
                  <a:schemeClr val="tx1"/>
                </a:solidFill>
                <a:ea typeface="Majalla UI"/>
              </a:rPr>
              <a:t>5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هُناكَ أُمَتِّعُ نَفسي بِمَن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هَداني إلى مَوطِني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ويَفرَحُ قلبي بِأهلِ التُّقى</a:t>
            </a:r>
          </a:p>
          <a:p>
            <a:pPr marR="0" algn="ctr" eaLnBrk="1" hangingPunct="1"/>
            <a:r>
              <a:rPr lang="ar-LB" sz="40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إلى الدَّهرِ في مَوطِني</a:t>
            </a:r>
            <a:endParaRPr lang="en-US" b="1" dirty="0" smtClean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أنا لست إلاّ غريباً386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أنا لست إلاّ غريباً386</dc:title>
  <dc:creator>CBBC</dc:creator>
  <cp:lastModifiedBy>CBBC</cp:lastModifiedBy>
  <cp:revision>5</cp:revision>
  <dcterms:created xsi:type="dcterms:W3CDTF">2007-08-03T08:25:43Z</dcterms:created>
  <dcterms:modified xsi:type="dcterms:W3CDTF">2007-08-23T10:47:29Z</dcterms:modified>
</cp:coreProperties>
</file>